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98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ACAEF-34DE-4BD8-9116-216BA14E981A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049E3-AAE5-465C-B4A2-688E0314C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3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5B1-D7E9-428A-B196-7040BD35756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8A6A-76AC-41F4-A963-16BA37790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5B1-D7E9-428A-B196-7040BD35756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8A6A-76AC-41F4-A963-16BA37790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5B1-D7E9-428A-B196-7040BD35756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8A6A-76AC-41F4-A963-16BA37790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5B1-D7E9-428A-B196-7040BD35756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8A6A-76AC-41F4-A963-16BA37790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5B1-D7E9-428A-B196-7040BD35756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8A6A-76AC-41F4-A963-16BA37790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5B1-D7E9-428A-B196-7040BD35756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8A6A-76AC-41F4-A963-16BA37790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5B1-D7E9-428A-B196-7040BD35756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8A6A-76AC-41F4-A963-16BA37790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5B1-D7E9-428A-B196-7040BD35756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8A6A-76AC-41F4-A963-16BA37790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5B1-D7E9-428A-B196-7040BD35756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8A6A-76AC-41F4-A963-16BA37790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5B1-D7E9-428A-B196-7040BD35756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3A8A6A-76AC-41F4-A963-16BA37790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5B1-D7E9-428A-B196-7040BD35756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8A6A-76AC-41F4-A963-16BA37790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28045B1-D7E9-428A-B196-7040BD35756F}" type="datetimeFigureOut">
              <a:rPr kumimoji="1" lang="ja-JP" altLang="en-US" smtClean="0"/>
              <a:t>2015/7/13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3A8A6A-76AC-41F4-A963-16BA37790D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kumimoji="1"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36712" y="107504"/>
            <a:ext cx="5610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PROGRAM FOR</a:t>
            </a:r>
            <a:r>
              <a:rPr lang="ja-JP" altLang="en-US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LEADING GRADUATE SCHOOLS</a:t>
            </a:r>
          </a:p>
          <a:p>
            <a:pPr algn="ctr"/>
            <a:r>
              <a:rPr lang="en-US" altLang="ja-JP" sz="14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INTERDISCIPLINARY</a:t>
            </a:r>
            <a:r>
              <a:rPr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PROGRAM FOR BIOMEDICAL SCIENCES</a:t>
            </a:r>
          </a:p>
          <a:p>
            <a:pPr algn="ctr"/>
            <a:r>
              <a:rPr kumimoji="1" lang="en-US" altLang="ja-JP" sz="16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 IPBS )</a:t>
            </a:r>
            <a:endParaRPr kumimoji="1" lang="ja-JP" altLang="en-US" sz="16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6" y="114351"/>
            <a:ext cx="699386" cy="64122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60648" y="755576"/>
            <a:ext cx="2998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kumimoji="1" lang="en-US" altLang="ja-JP" sz="5400" b="1" cap="none" spc="0" dirty="0" smtClean="0">
                <a:ln/>
                <a:solidFill>
                  <a:schemeClr val="accent3"/>
                </a:solidFill>
                <a:effectLst/>
              </a:rPr>
              <a:t>IPBS Fair </a:t>
            </a:r>
            <a:endParaRPr lang="ja-JP" alt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97346" y="1403648"/>
            <a:ext cx="38501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1" lang="en-US" altLang="ja-JP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G30 students</a:t>
            </a:r>
            <a:endParaRPr lang="ja-JP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0648" y="2051720"/>
            <a:ext cx="6272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 are having a social for you to meet the current IPBS students, </a:t>
            </a:r>
          </a:p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young faculty members and our coordinator, Professor Kiyoshi Takeda.</a:t>
            </a:r>
          </a:p>
          <a:p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It is an informal event, so please come and join to have conversation with us!</a:t>
            </a:r>
          </a:p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 will also take a quick tour of our new Innovation and Research building!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0648" y="3031956"/>
            <a:ext cx="65950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DATE : </a:t>
            </a:r>
            <a:r>
              <a:rPr lang="en-US" altLang="ja-JP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Fri</a:t>
            </a:r>
            <a:r>
              <a:rPr kumimoji="1" lang="en-US" altLang="ja-JP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day, August 7, 2015, 14:00-16:00</a:t>
            </a:r>
          </a:p>
          <a:p>
            <a:r>
              <a:rPr lang="en-US" altLang="ja-JP" sz="16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LOCATION : </a:t>
            </a:r>
          </a:p>
          <a:p>
            <a:r>
              <a:rPr lang="en-US" altLang="ja-JP" sz="16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Osaka University Suita </a:t>
            </a:r>
            <a:r>
              <a:rPr lang="en-US" altLang="ja-JP" sz="16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Campus, </a:t>
            </a:r>
            <a:r>
              <a:rPr kumimoji="1" lang="en-US" altLang="ja-JP" sz="16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Room 4(0311), </a:t>
            </a:r>
            <a:r>
              <a:rPr lang="en-US" alt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</a:t>
            </a:r>
            <a:r>
              <a:rPr lang="en-US" altLang="ja-JP" sz="1600" b="1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rd</a:t>
            </a:r>
            <a:r>
              <a:rPr lang="en-US" alt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Floor</a:t>
            </a:r>
          </a:p>
          <a:p>
            <a:r>
              <a:rPr kumimoji="1" lang="en-US" altLang="ja-JP" sz="16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Center of Medical Innovation and Translational Research (</a:t>
            </a:r>
            <a:r>
              <a:rPr kumimoji="1" lang="en-US" altLang="ja-JP" sz="1600" b="1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CoMIT</a:t>
            </a:r>
            <a:r>
              <a:rPr kumimoji="1" lang="en-US" altLang="ja-JP" sz="16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00" b="18042"/>
          <a:stretch/>
        </p:blipFill>
        <p:spPr>
          <a:xfrm>
            <a:off x="113029" y="4283968"/>
            <a:ext cx="5096550" cy="2291815"/>
          </a:xfrm>
          <a:prstGeom prst="rect">
            <a:avLst/>
          </a:prstGeom>
        </p:spPr>
      </p:pic>
      <p:sp>
        <p:nvSpPr>
          <p:cNvPr id="15" name="円形吹き出し 14"/>
          <p:cNvSpPr/>
          <p:nvPr/>
        </p:nvSpPr>
        <p:spPr>
          <a:xfrm>
            <a:off x="4979069" y="4355976"/>
            <a:ext cx="1834307" cy="1248477"/>
          </a:xfrm>
          <a:prstGeom prst="wedgeEllipseCallout">
            <a:avLst>
              <a:gd name="adj1" fmla="val -39987"/>
              <a:gd name="adj2" fmla="val 49656"/>
            </a:avLst>
          </a:prstGeom>
          <a:pattFill prst="pct90">
            <a:fgClr>
              <a:schemeClr val="lt1"/>
            </a:fgClr>
            <a:bgClr>
              <a:srgbClr val="00B0F0"/>
            </a:bgClr>
          </a:patt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85184" y="4644008"/>
            <a:ext cx="1736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 look forward to </a:t>
            </a:r>
          </a:p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meeting and talking</a:t>
            </a:r>
          </a:p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with you !!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624" y="6372200"/>
            <a:ext cx="1996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Photo: IPBS Retreat, 2015</a:t>
            </a:r>
            <a:endParaRPr kumimoji="1" lang="ja-JP" altLang="en-US" sz="12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9" y="6876256"/>
            <a:ext cx="2772630" cy="217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円/楕円 18"/>
          <p:cNvSpPr/>
          <p:nvPr/>
        </p:nvSpPr>
        <p:spPr>
          <a:xfrm>
            <a:off x="692696" y="7308304"/>
            <a:ext cx="648072" cy="609491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66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8150" y="70202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FF66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CoMIT</a:t>
            </a:r>
            <a:endParaRPr kumimoji="1" lang="ja-JP" altLang="en-US" dirty="0">
              <a:solidFill>
                <a:srgbClr val="FF66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256484" y="8337902"/>
            <a:ext cx="990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Osaka University </a:t>
            </a:r>
          </a:p>
          <a:p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Hospital</a:t>
            </a:r>
            <a:endParaRPr kumimoji="1" lang="ja-JP" altLang="en-US" sz="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79387" y="8193886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Graduate Schoo</a:t>
            </a:r>
            <a:r>
              <a:rPr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 </a:t>
            </a:r>
          </a:p>
          <a:p>
            <a:r>
              <a:rPr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Of </a:t>
            </a:r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Medicine</a:t>
            </a:r>
            <a:endParaRPr kumimoji="1" lang="ja-JP" altLang="en-US" sz="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45940" y="8070775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Monorail</a:t>
            </a:r>
          </a:p>
          <a:p>
            <a:r>
              <a:rPr lang="en-US" altLang="ja-JP" sz="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Handai</a:t>
            </a:r>
            <a:r>
              <a:rPr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Byoin</a:t>
            </a:r>
            <a:r>
              <a:rPr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</a:p>
          <a:p>
            <a:r>
              <a:rPr lang="en-US" altLang="ja-JP" sz="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Mae</a:t>
            </a:r>
            <a:endParaRPr kumimoji="1" lang="ja-JP" altLang="en-US" sz="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-54879" y="6640487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【Map】</a:t>
            </a:r>
            <a:endParaRPr kumimoji="1" lang="ja-JP" altLang="en-US" sz="1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" name="雲形吹き出し 27"/>
          <p:cNvSpPr/>
          <p:nvPr/>
        </p:nvSpPr>
        <p:spPr>
          <a:xfrm>
            <a:off x="3118693" y="6575783"/>
            <a:ext cx="3475413" cy="1577217"/>
          </a:xfrm>
          <a:prstGeom prst="cloudCallout">
            <a:avLst>
              <a:gd name="adj1" fmla="val -44705"/>
              <a:gd name="adj2" fmla="val -41786"/>
            </a:avLst>
          </a:prstGeom>
          <a:pattFill prst="pct90">
            <a:fgClr>
              <a:schemeClr val="lt1"/>
            </a:fgClr>
            <a:bgClr>
              <a:srgbClr val="00B0F0"/>
            </a:bgClr>
          </a:pattFill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3162519" y="6990000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ja-JP" sz="1600" b="1" dirty="0" smtClean="0"/>
              <a:t>We will have some refreshment.</a:t>
            </a:r>
          </a:p>
          <a:p>
            <a:pPr algn="ctr"/>
            <a:r>
              <a:rPr lang="en-US" altLang="ja-JP" sz="1600" b="1" dirty="0" smtClean="0">
                <a:solidFill>
                  <a:srgbClr val="FF6600"/>
                </a:solidFill>
              </a:rPr>
              <a:t>Feel free to stop by anytime and </a:t>
            </a:r>
          </a:p>
          <a:p>
            <a:pPr algn="ctr"/>
            <a:r>
              <a:rPr lang="en-US" altLang="ja-JP" sz="1600" b="1" dirty="0" smtClean="0">
                <a:solidFill>
                  <a:srgbClr val="FF6600"/>
                </a:solidFill>
              </a:rPr>
              <a:t>you may leave anytime!</a:t>
            </a:r>
            <a:endParaRPr lang="ja-JP" altLang="en-US" sz="1600" b="1" dirty="0">
              <a:solidFill>
                <a:srgbClr val="FF66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67552" y="8244408"/>
            <a:ext cx="3945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【</a:t>
            </a: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Any</a:t>
            </a:r>
            <a:r>
              <a:rPr kumimoji="1"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inquiries may be</a:t>
            </a:r>
            <a:r>
              <a:rPr lang="ja-JP" altLang="en-US" sz="1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addressed to </a:t>
            </a:r>
            <a:r>
              <a:rPr lang="en-US" altLang="ja-JP" sz="1200" dirty="0" smtClean="0"/>
              <a:t>】</a:t>
            </a:r>
          </a:p>
          <a:p>
            <a:r>
              <a:rPr kumimoji="1" lang="en-US" altLang="ja-JP" sz="1200" dirty="0" smtClean="0"/>
              <a:t>IPBS administrative Office</a:t>
            </a:r>
          </a:p>
          <a:p>
            <a:r>
              <a:rPr lang="en-US" altLang="ja-JP" sz="1200" dirty="0" smtClean="0"/>
              <a:t>Phone: 06-6210-8230,Email: seitai@stn.osaka-u.ac.jp</a:t>
            </a:r>
          </a:p>
          <a:p>
            <a:r>
              <a:rPr lang="en-US" altLang="ja-JP" sz="1200" dirty="0" smtClean="0"/>
              <a:t>Website: http</a:t>
            </a:r>
            <a:r>
              <a:rPr lang="en-US" altLang="ja-JP" sz="1200" dirty="0"/>
              <a:t>://www.stn.osaka-u.ac.jp/english/index.html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526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ングル">
  <a:themeElements>
    <a:clrScheme name="アングル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アング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ング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186</TotalTime>
  <Words>179</Words>
  <Application>Microsoft Office PowerPoint</Application>
  <PresentationFormat>画面に合わせる (4:3)</PresentationFormat>
  <Paragraphs>33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アングル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岩本　朋子</dc:creator>
  <cp:lastModifiedBy>岩本　朋子</cp:lastModifiedBy>
  <cp:revision>20</cp:revision>
  <cp:lastPrinted>2015-07-03T00:32:35Z</cp:lastPrinted>
  <dcterms:created xsi:type="dcterms:W3CDTF">2015-06-30T04:27:42Z</dcterms:created>
  <dcterms:modified xsi:type="dcterms:W3CDTF">2015-07-13T01:38:38Z</dcterms:modified>
</cp:coreProperties>
</file>